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Overpass Light"/>
      <p:regular r:id="rId17"/>
    </p:embeddedFont>
    <p:embeddedFont>
      <p:font typeface="Overpass Light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Советско-финская война 1939–1940 гг.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Зимняя война – ключевой эпизод истории Европы. СССР начал кампанию против Финляндии. Цель – укрепить безопасность границы.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6331"/>
            <a:ext cx="7568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Предпосылки конфликта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93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5363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49388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Безопасность Ленинграда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338638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СССР стремился укрепить границы из-за близости Финляндии к Ленинграду. Город имел важное стратегическое значение.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93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02032" y="35363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349388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Геополитические противоречия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4338638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Территориальные споры. СССР хотел получить финские территории в обмен на советские территории в другом месте.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493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5204" y="35363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3493889"/>
            <a:ext cx="3062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Провал переговоров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984308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Финляндия отвергла требования СССР. Переговоры зашли в тупик из-за нежелания Финляндии обменяться территориями.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8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Начало войны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Советское наступление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30 ноября 1939 года СССР начал наступление на Финляндию.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Линия Маннергейма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Красная Армия должна была преодолеть линию укреплений Маннергейма.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4088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Финская тактика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Финны использовали партизанские методы и знание местности для противодействия врагу.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714732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Сражения и переломные моменты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393" y="2280285"/>
            <a:ext cx="7730014" cy="1825704"/>
          </a:xfrm>
          <a:prstGeom prst="roundRect">
            <a:avLst>
              <a:gd name="adj" fmla="val 464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2943" y="2489835"/>
            <a:ext cx="2914055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Бой при Суомуссалми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2943" y="2926675"/>
            <a:ext cx="731091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Финны умело использовали тактику окружения, нанося тяжёлое поражение советским частям. Это стало символом финского сопротивления.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3393" y="4307919"/>
            <a:ext cx="7730014" cy="1502450"/>
          </a:xfrm>
          <a:prstGeom prst="roundRect">
            <a:avLst>
              <a:gd name="adj" fmla="val 564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02943" y="4517469"/>
            <a:ext cx="355127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Бои у линии Маннергейма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02943" y="4954310"/>
            <a:ext cx="731091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Советские войска столкнулись с ожесточённым сопротивлением. СССР удалось прорвать линию обороны после тяжёлых боёв.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3393" y="6012299"/>
            <a:ext cx="7730014" cy="1502450"/>
          </a:xfrm>
          <a:prstGeom prst="roundRect">
            <a:avLst>
              <a:gd name="adj" fmla="val 564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2943" y="6221849"/>
            <a:ext cx="339506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Изменение тактики СССР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02943" y="6658689"/>
            <a:ext cx="731091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Советское командование перешло к систематическим атакам с акцентом на артиллерию и тяжёлую технику, что позволило добиться перелома.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82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Московский мирный договор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556760" y="2396014"/>
            <a:ext cx="30480" cy="5195292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3666887" y="289107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4316849" y="265116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401919" y="26936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2622828"/>
            <a:ext cx="26441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Подписание договора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467576"/>
            <a:ext cx="26441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12 марта 1940 года был подписан мирный договор.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796671" y="40251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1" name="Shape 8"/>
          <p:cNvSpPr/>
          <p:nvPr/>
        </p:nvSpPr>
        <p:spPr>
          <a:xfrm>
            <a:off x="4316849" y="37852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401919" y="38277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706070" y="3756898"/>
            <a:ext cx="26441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Территориальные уступки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706070" y="4601647"/>
            <a:ext cx="26441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Финляндия передала СССР Карельский перешеек и другие территории.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3666887" y="551354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6" name="Shape 13"/>
          <p:cNvSpPr/>
          <p:nvPr/>
        </p:nvSpPr>
        <p:spPr>
          <a:xfrm>
            <a:off x="4316849" y="527363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401919" y="53161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93790" y="5245298"/>
            <a:ext cx="2644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Потери сторон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93790" y="5735717"/>
            <a:ext cx="26441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Потери СССР были значительными, но и Финляндия пострадала не меньше.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Территориальные изменения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3346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Карельский перешеек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Передан СССР.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Выборг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Второй по величине город Финляндии, передан СССР.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4047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Острова в Финском заливе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Переданы СССР.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Последствия войны для СССР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Потери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Большие потери в личном составе.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38879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Проблемы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Выявились проблемы в армии.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Реформы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Проведены реформы в армии.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401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Влияние на мировую политику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Осуждение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28882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Действия СССР осуждены.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Исключение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3753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СССР исключен из Лиги Наций.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Изоляция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2862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Усилилась изоляция СССР.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2025-03-06T11:26:00Z</dcterms:created>
  <dcterms:modified xsi:type="dcterms:W3CDTF">2025-03-06T11:26:00Z</dcterms:modified>
</cp:coreProperties>
</file>